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70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5B6F-68E0-40BE-A876-3B0F638540D1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5D23BA6E-F027-4E66-95B9-5667FCC3567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5B6F-68E0-40BE-A876-3B0F638540D1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6E-F027-4E66-95B9-5667FCC35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5B6F-68E0-40BE-A876-3B0F638540D1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5D23BA6E-F027-4E66-95B9-5667FCC3567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5B6F-68E0-40BE-A876-3B0F638540D1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6E-F027-4E66-95B9-5667FCC35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5B6F-68E0-40BE-A876-3B0F638540D1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5D23BA6E-F027-4E66-95B9-5667FCC356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5B6F-68E0-40BE-A876-3B0F638540D1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6E-F027-4E66-95B9-5667FCC35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5B6F-68E0-40BE-A876-3B0F638540D1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6E-F027-4E66-95B9-5667FCC35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5B6F-68E0-40BE-A876-3B0F638540D1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6E-F027-4E66-95B9-5667FCC35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5B6F-68E0-40BE-A876-3B0F638540D1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6E-F027-4E66-95B9-5667FCC356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5B6F-68E0-40BE-A876-3B0F638540D1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6E-F027-4E66-95B9-5667FCC356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5B6F-68E0-40BE-A876-3B0F638540D1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6E-F027-4E66-95B9-5667FCC356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09D5B6F-68E0-40BE-A876-3B0F638540D1}" type="datetimeFigureOut">
              <a:rPr lang="en-US" smtClean="0"/>
              <a:t>2/25/2011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D23BA6E-F027-4E66-95B9-5667FCC3567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0999" y="-1"/>
            <a:ext cx="8534399" cy="3657601"/>
          </a:xfrm>
        </p:spPr>
        <p:txBody>
          <a:bodyPr>
            <a:normAutofit/>
          </a:bodyPr>
          <a:lstStyle/>
          <a:p>
            <a:r>
              <a:rPr lang="en-US" sz="5300" dirty="0"/>
              <a:t>ADVANCED PERSISTENT THREAT (APT) against U. S. Business, Education and Government IT Installations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By Tom Madden, Chief Information Security Officer, Centers for Disease Control and Prevention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36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34 years with the federal government</a:t>
            </a:r>
          </a:p>
          <a:p>
            <a:r>
              <a:rPr lang="en-US" dirty="0" smtClean="0"/>
              <a:t>27 years involved in cyber security (was cyber security when cyber security wasn’t cool)</a:t>
            </a:r>
          </a:p>
          <a:p>
            <a:r>
              <a:rPr lang="en-US" dirty="0" smtClean="0"/>
              <a:t>18 years in the nuclear weapons program</a:t>
            </a:r>
          </a:p>
          <a:p>
            <a:r>
              <a:rPr lang="en-US" dirty="0" smtClean="0"/>
              <a:t>Became CDC’s first CISO in 2003</a:t>
            </a:r>
          </a:p>
          <a:p>
            <a:r>
              <a:rPr lang="en-US" dirty="0" smtClean="0"/>
              <a:t>Entered the Senior Executive Service in 2008</a:t>
            </a:r>
          </a:p>
          <a:p>
            <a:r>
              <a:rPr lang="en-US" dirty="0" smtClean="0"/>
              <a:t>Most memorable quote from a JSU Professor in 1983</a:t>
            </a:r>
          </a:p>
          <a:p>
            <a:r>
              <a:rPr lang="en-US" dirty="0" smtClean="0"/>
              <a:t>Proud double alum of Jacksonville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204173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Participated in the National Critical Infrastructure Intelligence Committee with DNI, CIA, DIA, and FBI among others to determine national threat priorities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50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fundamental models of attack after very different data </a:t>
            </a:r>
          </a:p>
          <a:p>
            <a:r>
              <a:rPr lang="en-US" dirty="0" smtClean="0"/>
              <a:t>A third model encompasses the conventional hacker who has different motives than the APT model</a:t>
            </a:r>
          </a:p>
          <a:p>
            <a:pPr lvl="1"/>
            <a:r>
              <a:rPr lang="en-US" dirty="0" smtClean="0"/>
              <a:t>Rarely coordinated </a:t>
            </a:r>
          </a:p>
          <a:p>
            <a:pPr lvl="1"/>
            <a:r>
              <a:rPr lang="en-US" dirty="0" smtClean="0"/>
              <a:t>Generally small in scope</a:t>
            </a:r>
          </a:p>
          <a:p>
            <a:pPr lvl="1"/>
            <a:r>
              <a:rPr lang="en-US" dirty="0" smtClean="0"/>
              <a:t>Cannot be ignored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67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Resembles a crime syndicate</a:t>
            </a:r>
          </a:p>
          <a:p>
            <a:r>
              <a:rPr lang="en-US" dirty="0" smtClean="0"/>
              <a:t>Targets financial institutions and other movers of money</a:t>
            </a:r>
          </a:p>
          <a:p>
            <a:r>
              <a:rPr lang="en-US" dirty="0" smtClean="0"/>
              <a:t>Extreme Stealth</a:t>
            </a:r>
          </a:p>
          <a:p>
            <a:r>
              <a:rPr lang="en-US" dirty="0" smtClean="0"/>
              <a:t>Leave very little behind</a:t>
            </a:r>
          </a:p>
          <a:p>
            <a:r>
              <a:rPr lang="en-US" dirty="0" smtClean="0"/>
              <a:t>Not well understood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25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ASIAN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Extremely well organized</a:t>
            </a:r>
          </a:p>
          <a:p>
            <a:r>
              <a:rPr lang="en-US" dirty="0" smtClean="0"/>
              <a:t>Not after money – after data – any data</a:t>
            </a:r>
          </a:p>
          <a:p>
            <a:r>
              <a:rPr lang="en-US" dirty="0" smtClean="0"/>
              <a:t>Appears to be state sponsored</a:t>
            </a:r>
          </a:p>
          <a:p>
            <a:r>
              <a:rPr lang="en-US" dirty="0" smtClean="0"/>
              <a:t>Uses K-12 and large university systems as “drops”</a:t>
            </a:r>
          </a:p>
          <a:p>
            <a:r>
              <a:rPr lang="en-US" dirty="0" smtClean="0"/>
              <a:t>If not caught in the act (.</a:t>
            </a:r>
            <a:r>
              <a:rPr lang="en-US" dirty="0" err="1" smtClean="0"/>
              <a:t>rar</a:t>
            </a:r>
            <a:r>
              <a:rPr lang="en-US" dirty="0" smtClean="0"/>
              <a:t> 443) almost impossible to detect (needle in haystack)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89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YOU (WE)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 – education – education</a:t>
            </a:r>
          </a:p>
          <a:p>
            <a:r>
              <a:rPr lang="en-US" dirty="0" smtClean="0"/>
              <a:t>Teach developers security (cross site scripting and </a:t>
            </a:r>
            <a:r>
              <a:rPr lang="en-US" dirty="0" err="1" smtClean="0"/>
              <a:t>sql</a:t>
            </a:r>
            <a:r>
              <a:rPr lang="en-US" dirty="0" smtClean="0"/>
              <a:t> injection almost always present) </a:t>
            </a:r>
          </a:p>
          <a:p>
            <a:r>
              <a:rPr lang="en-US" dirty="0" smtClean="0"/>
              <a:t>Scan apps in development</a:t>
            </a:r>
          </a:p>
          <a:p>
            <a:r>
              <a:rPr lang="en-US" dirty="0" smtClean="0"/>
              <a:t>Harden domain controllers</a:t>
            </a:r>
          </a:p>
          <a:p>
            <a:r>
              <a:rPr lang="en-US" dirty="0" smtClean="0"/>
              <a:t>Two factor authentication for all elevated 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8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SOCIAL ENGINEERING THAT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conference approach – use hospitality</a:t>
            </a:r>
          </a:p>
          <a:p>
            <a:r>
              <a:rPr lang="en-US" dirty="0" smtClean="0"/>
              <a:t>The birthday approach</a:t>
            </a:r>
          </a:p>
          <a:p>
            <a:r>
              <a:rPr lang="en-US" dirty="0" smtClean="0"/>
              <a:t>Common interests</a:t>
            </a:r>
          </a:p>
          <a:p>
            <a:r>
              <a:rPr lang="en-US" dirty="0" smtClean="0"/>
              <a:t>Visitor out smoking at the back door</a:t>
            </a:r>
          </a:p>
          <a:p>
            <a:r>
              <a:rPr lang="en-US" dirty="0" smtClean="0"/>
              <a:t>Service and repair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55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word </a:t>
            </a:r>
            <a:r>
              <a:rPr lang="en-US" smtClean="0"/>
              <a:t>about jobs!!!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ADVANCED PERSISTENT THREAT (APT) against U. S. Business, Education and Government IT Installations</a:t>
            </a:r>
          </a:p>
          <a:p>
            <a:pPr algn="ctr"/>
            <a:r>
              <a:rPr lang="en-US" dirty="0" smtClean="0"/>
              <a:t>Tom Madden</a:t>
            </a:r>
          </a:p>
          <a:p>
            <a:pPr algn="ctr"/>
            <a:r>
              <a:rPr lang="en-US" dirty="0" smtClean="0"/>
              <a:t>770-488-8666</a:t>
            </a:r>
          </a:p>
          <a:p>
            <a:pPr algn="ctr"/>
            <a:r>
              <a:rPr lang="en-US" dirty="0" smtClean="0"/>
              <a:t>aqt6@cdc.gov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59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TC101790490[[fn=Decatur]]</Template>
  <TotalTime>155</TotalTime>
  <Words>317</Words>
  <Application>Microsoft Office PowerPoint</Application>
  <PresentationFormat>On-screen Show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Decatur</vt:lpstr>
      <vt:lpstr>ADVANCED PERSISTENT THREAT (APT) against U. S. Business, Education and Government IT Installations </vt:lpstr>
      <vt:lpstr>BACKGROUND</vt:lpstr>
      <vt:lpstr>PowerPoint Presentation</vt:lpstr>
      <vt:lpstr>TWO MODELS</vt:lpstr>
      <vt:lpstr>EUROPEAN MODEL</vt:lpstr>
      <vt:lpstr>ASIAN MODEL</vt:lpstr>
      <vt:lpstr>WHAT CAN YOU (WE) DO</vt:lpstr>
      <vt:lpstr>SOCIAL ENGINEERING THAT WORKS</vt:lpstr>
      <vt:lpstr>QUESTIONS and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PERSISTENT THREAT (APT) against U. S. Business, Education and Government IT Installations</dc:title>
  <dc:creator>Thomas P Madden</dc:creator>
  <cp:lastModifiedBy>Thomas P Madden</cp:lastModifiedBy>
  <cp:revision>10</cp:revision>
  <dcterms:created xsi:type="dcterms:W3CDTF">2011-02-24T22:24:01Z</dcterms:created>
  <dcterms:modified xsi:type="dcterms:W3CDTF">2011-02-25T14:57:58Z</dcterms:modified>
</cp:coreProperties>
</file>